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50399950" cy="28440063"/>
  <p:notesSz cx="6858000" cy="9144000"/>
  <p:defaultTextStyle>
    <a:defPPr>
      <a:defRPr lang="lt-LT"/>
    </a:defPPr>
    <a:lvl1pPr marL="0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1pPr>
    <a:lvl2pPr marL="1892064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2pPr>
    <a:lvl3pPr marL="3784127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3pPr>
    <a:lvl4pPr marL="5676191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4pPr>
    <a:lvl5pPr marL="7568254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5pPr>
    <a:lvl6pPr marL="9460318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6pPr>
    <a:lvl7pPr marL="11352381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7pPr>
    <a:lvl8pPr marL="13244444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8pPr>
    <a:lvl9pPr marL="15136508" algn="l" defTabSz="3784127" rtl="0" eaLnBrk="1" latinLnBrk="0" hangingPunct="1">
      <a:defRPr sz="74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4" d="100"/>
          <a:sy n="24" d="100"/>
        </p:scale>
        <p:origin x="-210" y="-72"/>
      </p:cViewPr>
      <p:guideLst>
        <p:guide orient="horz" pos="8957"/>
        <p:guide pos="15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654429"/>
            <a:ext cx="37799963" cy="9901355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4937618"/>
            <a:ext cx="37799963" cy="6866430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712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572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514170"/>
            <a:ext cx="10867489" cy="241016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514170"/>
            <a:ext cx="31972468" cy="241016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104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021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7090270"/>
            <a:ext cx="43469957" cy="11830274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9032463"/>
            <a:ext cx="43469957" cy="6221262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313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7570850"/>
            <a:ext cx="21419979" cy="180449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7570850"/>
            <a:ext cx="21419979" cy="180449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57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514172"/>
            <a:ext cx="43469957" cy="54970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6971768"/>
            <a:ext cx="21321539" cy="3416755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0388523"/>
            <a:ext cx="21321539" cy="152799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6971768"/>
            <a:ext cx="21426543" cy="3416755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0388523"/>
            <a:ext cx="21426543" cy="152799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339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612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977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896004"/>
            <a:ext cx="16255294" cy="6636015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094845"/>
            <a:ext cx="25514975" cy="20210878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8532019"/>
            <a:ext cx="16255294" cy="15806620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301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896004"/>
            <a:ext cx="16255294" cy="6636015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094845"/>
            <a:ext cx="25514975" cy="20210878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8532019"/>
            <a:ext cx="16255294" cy="15806620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12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514172"/>
            <a:ext cx="43469957" cy="5497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7570850"/>
            <a:ext cx="43469957" cy="18044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6359727"/>
            <a:ext cx="11339989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6620-F15F-49B5-A126-CFD008D12BF4}" type="datetimeFigureOut">
              <a:rPr lang="lt-LT" smtClean="0"/>
              <a:t>2021-12-09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6359727"/>
            <a:ext cx="17009983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6359727"/>
            <a:ext cx="11339989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8B1F-E43D-4626-915B-B8709EC6A7A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973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58B52.51DC513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1157286" y="7697789"/>
            <a:ext cx="13987463" cy="1034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2942" tIns="231471" rIns="462942" bIns="231471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lt-L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166812" y="6343650"/>
            <a:ext cx="12600000" cy="911225"/>
          </a:xfrm>
          <a:prstGeom prst="rect">
            <a:avLst/>
          </a:prstGeom>
        </p:spPr>
        <p:txBody>
          <a:bodyPr lIns="462942" tIns="231471" rIns="462942" bIns="231471" anchor="ctr"/>
          <a:lstStyle>
            <a:defPPr>
              <a:defRPr lang="en-US"/>
            </a:defPPr>
            <a:lvl1pPr marL="0" algn="ctr" defTabSz="2314712" rtl="0" eaLnBrk="1" latinLnBrk="0" hangingPunct="1">
              <a:defRPr sz="6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14712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9424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44136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58849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73561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88273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985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7697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Backround</a:t>
            </a:r>
            <a:endParaRPr lang="en-GB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578475" y="771990"/>
            <a:ext cx="37949188" cy="157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2942" tIns="231471" rIns="462942" bIns="231471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lt-LT" sz="9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altLang="lt-LT" sz="9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1255712" y="3489254"/>
            <a:ext cx="47831162" cy="139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62942" tIns="231471" rIns="462942" bIns="231471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lt-LT" sz="6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fi-FI" altLang="lt-LT" sz="6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lt-LT" sz="6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lt-LT" sz="6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</a:t>
            </a:r>
            <a:r>
              <a:rPr lang="fi-FI" altLang="lt-LT" sz="6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lt-LT" sz="6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fi-FI" altLang="lt-LT" sz="6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lt-LT" sz="6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fi-FI" altLang="lt-LT" sz="6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lt-LT" sz="6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r>
              <a:rPr lang="fi-FI" altLang="lt-LT" sz="6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55712" y="7358063"/>
            <a:ext cx="1332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 Placeholder 3"/>
          <p:cNvSpPr txBox="1">
            <a:spLocks/>
          </p:cNvSpPr>
          <p:nvPr/>
        </p:nvSpPr>
        <p:spPr>
          <a:xfrm>
            <a:off x="896930" y="18443575"/>
            <a:ext cx="13733470" cy="1590675"/>
          </a:xfrm>
          <a:prstGeom prst="rect">
            <a:avLst/>
          </a:prstGeom>
        </p:spPr>
        <p:txBody>
          <a:bodyPr lIns="462942" tIns="231471" rIns="462942" bIns="231471" anchor="ctr"/>
          <a:lstStyle>
            <a:defPPr>
              <a:defRPr lang="en-US"/>
            </a:defPPr>
            <a:lvl1pPr marL="0" algn="ctr" defTabSz="2314712" rtl="0" eaLnBrk="1" latinLnBrk="0" hangingPunct="1">
              <a:defRPr sz="6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14712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9424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44136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58849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73561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88273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985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7697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Research and Development Methods</a:t>
            </a:r>
            <a:endParaRPr lang="en-GB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66812" y="20208875"/>
            <a:ext cx="1388308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 Placeholder 3"/>
          <p:cNvSpPr txBox="1">
            <a:spLocks/>
          </p:cNvSpPr>
          <p:nvPr/>
        </p:nvSpPr>
        <p:spPr>
          <a:xfrm>
            <a:off x="35904488" y="6343650"/>
            <a:ext cx="12060237" cy="911225"/>
          </a:xfrm>
          <a:prstGeom prst="rect">
            <a:avLst/>
          </a:prstGeom>
        </p:spPr>
        <p:txBody>
          <a:bodyPr lIns="462942" tIns="231471" rIns="462942" bIns="231471" anchor="ctr"/>
          <a:lstStyle>
            <a:defPPr>
              <a:defRPr lang="en-US"/>
            </a:defPPr>
            <a:lvl1pPr marL="0" algn="ctr" defTabSz="2314712" rtl="0" eaLnBrk="1" latinLnBrk="0" hangingPunct="1">
              <a:defRPr sz="6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14712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9424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44136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58849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73561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88273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985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7697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20"/>
          <p:cNvSpPr txBox="1">
            <a:spLocks/>
          </p:cNvSpPr>
          <p:nvPr/>
        </p:nvSpPr>
        <p:spPr bwMode="auto">
          <a:xfrm>
            <a:off x="33999048" y="7775576"/>
            <a:ext cx="15087825" cy="1149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algn="just">
              <a:buFont typeface="+mj-lt"/>
              <a:buAutoNum type="arabicPeriod"/>
              <a:defRPr/>
            </a:pP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686875" y="7358063"/>
            <a:ext cx="1404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 Placeholder 3"/>
          <p:cNvSpPr txBox="1">
            <a:spLocks/>
          </p:cNvSpPr>
          <p:nvPr/>
        </p:nvSpPr>
        <p:spPr bwMode="auto">
          <a:xfrm>
            <a:off x="18230850" y="6343650"/>
            <a:ext cx="1206023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2942" tIns="231471" rIns="462942" bIns="231471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lt-LT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endParaRPr lang="en-GB" altLang="lt-LT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Placeholder 20"/>
          <p:cNvSpPr txBox="1">
            <a:spLocks/>
          </p:cNvSpPr>
          <p:nvPr/>
        </p:nvSpPr>
        <p:spPr bwMode="auto">
          <a:xfrm>
            <a:off x="16214724" y="7875588"/>
            <a:ext cx="16200000" cy="1931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lt-LT" altLang="lt-LT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lt-L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6214725" y="7358063"/>
            <a:ext cx="15954375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 Placeholder 3"/>
          <p:cNvSpPr txBox="1">
            <a:spLocks/>
          </p:cNvSpPr>
          <p:nvPr/>
        </p:nvSpPr>
        <p:spPr bwMode="auto">
          <a:xfrm>
            <a:off x="35294888" y="19689763"/>
            <a:ext cx="1206023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2942" tIns="231471" rIns="462942" bIns="231471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lt-LT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References</a:t>
            </a:r>
            <a:endParaRPr lang="en-GB" altLang="lt-LT" sz="5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4597975" y="20662900"/>
            <a:ext cx="1404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Text Placeholder 20"/>
          <p:cNvSpPr txBox="1">
            <a:spLocks/>
          </p:cNvSpPr>
          <p:nvPr/>
        </p:nvSpPr>
        <p:spPr bwMode="auto">
          <a:xfrm>
            <a:off x="33999048" y="21367561"/>
            <a:ext cx="15087825" cy="58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algn="just">
              <a:buFont typeface="+mj-lt"/>
              <a:buAutoNum type="arabicPeriod"/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auto">
          <a:xfrm>
            <a:off x="1157285" y="20518438"/>
            <a:ext cx="13473115" cy="667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2942" tIns="231471" rIns="462942" bIns="231471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14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t-LT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GB" altLang="lt-L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GB" altLang="lt-LT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lt-L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n 21" descr="Florence afstand vlam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0862" y="13481844"/>
            <a:ext cx="1038225" cy="147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n 22" descr="Florence afstand vlam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3262" y="13634244"/>
            <a:ext cx="1038225" cy="147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992" y="406047"/>
            <a:ext cx="3884820" cy="3882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9" y="0"/>
            <a:ext cx="3578087" cy="5090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640" y="510247"/>
            <a:ext cx="3669038" cy="377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6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4ADEF25899C074592D16199CAE25910" ma:contentTypeVersion="9" ma:contentTypeDescription="Luo uusi asiakirja." ma:contentTypeScope="" ma:versionID="02fb2be0969bd3756287fa894b18dcf3">
  <xsd:schema xmlns:xsd="http://www.w3.org/2001/XMLSchema" xmlns:xs="http://www.w3.org/2001/XMLSchema" xmlns:p="http://schemas.microsoft.com/office/2006/metadata/properties" xmlns:ns3="4c2597ca-8c4a-4f98-867c-f47c89b16acf" xmlns:ns4="f801d8bc-9448-440c-9ced-e1079bb7fcf3" targetNamespace="http://schemas.microsoft.com/office/2006/metadata/properties" ma:root="true" ma:fieldsID="b56d1f9b857046641cc30b85c1f39321" ns3:_="" ns4:_="">
    <xsd:import namespace="4c2597ca-8c4a-4f98-867c-f47c89b16acf"/>
    <xsd:import namespace="f801d8bc-9448-440c-9ced-e1079bb7fc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597ca-8c4a-4f98-867c-f47c89b16a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1d8bc-9448-440c-9ced-e1079bb7fc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6B374B-50E5-45A1-8A33-E7B559904BD5}">
  <ds:schemaRefs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f801d8bc-9448-440c-9ced-e1079bb7fcf3"/>
    <ds:schemaRef ds:uri="http://purl.org/dc/terms/"/>
    <ds:schemaRef ds:uri="http://schemas.microsoft.com/office/2006/documentManagement/types"/>
    <ds:schemaRef ds:uri="4c2597ca-8c4a-4f98-867c-f47c89b16ac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011C57-85F8-46BE-AA45-4DAFF724D4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543183-AFD8-43A0-9ED2-6D1A8D7DC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2597ca-8c4a-4f98-867c-f47c89b16acf"/>
    <ds:schemaRef ds:uri="f801d8bc-9448-440c-9ced-e1079bb7fc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930</Words>
  <Application>Microsoft Office PowerPoint</Application>
  <PresentationFormat>Özel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Donatas</dc:creator>
  <cp:lastModifiedBy>Meryem Yavuz</cp:lastModifiedBy>
  <cp:revision>14</cp:revision>
  <dcterms:created xsi:type="dcterms:W3CDTF">2016-06-28T08:10:10Z</dcterms:created>
  <dcterms:modified xsi:type="dcterms:W3CDTF">2021-12-09T09:03:34Z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0x01010054ADEF25899C074592D16199CAE25910</vt:lpwstr>
  </property>
</Properties>
</file>